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6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853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41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2028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07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893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544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137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77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301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271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17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E3A71-E40D-416B-A191-1574D66D4A79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52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4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815" y="1836671"/>
            <a:ext cx="1983842" cy="17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9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524000" y="2158810"/>
            <a:ext cx="2228045" cy="31470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i="1" dirty="0" smtClean="0">
                <a:latin typeface="Agency FB" panose="020B0503020202020204" pitchFamily="34" charset="0"/>
              </a:rPr>
              <a:t>Número do cartão</a:t>
            </a:r>
            <a:endParaRPr lang="pt-BR" i="1" dirty="0">
              <a:latin typeface="Agency FB" panose="020B05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1516641" y="2777096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Data de Nascimento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Arredondado 6"/>
          <p:cNvSpPr/>
          <p:nvPr/>
        </p:nvSpPr>
        <p:spPr>
          <a:xfrm>
            <a:off x="1660588" y="3327727"/>
            <a:ext cx="654424" cy="3899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i="1" dirty="0" smtClean="0">
                <a:latin typeface="Agency FB" panose="020B0503020202020204" pitchFamily="34" charset="0"/>
              </a:rPr>
              <a:t>MM</a:t>
            </a:r>
            <a:endParaRPr lang="pt-BR" i="1" dirty="0">
              <a:latin typeface="Agency FB" panose="020B0503020202020204" pitchFamily="34" charset="0"/>
            </a:endParaRPr>
          </a:p>
        </p:txBody>
      </p:sp>
      <p:cxnSp>
        <p:nvCxnSpPr>
          <p:cNvPr id="9" name="Conector reto 8"/>
          <p:cNvCxnSpPr/>
          <p:nvPr/>
        </p:nvCxnSpPr>
        <p:spPr>
          <a:xfrm>
            <a:off x="2438426" y="3358171"/>
            <a:ext cx="231794" cy="33355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tângulo Arredondado 12"/>
          <p:cNvSpPr/>
          <p:nvPr/>
        </p:nvSpPr>
        <p:spPr>
          <a:xfrm>
            <a:off x="2793634" y="3315563"/>
            <a:ext cx="655200" cy="388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AA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528568" y="4262994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Código de Segurança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15" name="Retângulo Arredondado 14"/>
          <p:cNvSpPr/>
          <p:nvPr/>
        </p:nvSpPr>
        <p:spPr>
          <a:xfrm>
            <a:off x="1659812" y="4861812"/>
            <a:ext cx="655200" cy="388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CVC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23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3423" y="389965"/>
            <a:ext cx="7848601" cy="955021"/>
          </a:xfrm>
        </p:spPr>
        <p:txBody>
          <a:bodyPr>
            <a:normAutofit/>
          </a:bodyPr>
          <a:lstStyle/>
          <a:p>
            <a:pPr algn="l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Desenvolvimento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3423" y="2082519"/>
            <a:ext cx="7978588" cy="433172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validações de e-mails;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validações de cartões de crédito e débito para a realização da compra;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ser responsivo;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tela de cadastro;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descontos para sócios torcedores do São Paulo;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API.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pt-BR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17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5130" y="127279"/>
            <a:ext cx="7848000" cy="954000"/>
          </a:xfrm>
        </p:spPr>
        <p:txBody>
          <a:bodyPr>
            <a:normAutofit/>
          </a:bodyPr>
          <a:lstStyle/>
          <a:p>
            <a:pPr algn="l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Testes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5130" y="1713291"/>
            <a:ext cx="10148046" cy="4493092"/>
          </a:xfrm>
        </p:spPr>
        <p:txBody>
          <a:bodyPr>
            <a:normAutofit fontScale="85000" lnSpcReduction="20000"/>
          </a:bodyPr>
          <a:lstStyle/>
          <a:p>
            <a:pPr algn="l">
              <a:lnSpc>
                <a:spcPct val="150000"/>
              </a:lnSpc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Na fase de teste da aplicação irá ter várias fases de teste, onde o primeiro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integrado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que nesse teste haverá o teste da aplicação inteira para ver se tem bugs na aplicação, o segundo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performance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para ver como está a performance do site, para ver se está rodando tudo de maneira correta, o terceiro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carga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com ele irá testar o quanto de carga ele aguenta, pois como é um site de venda de ingressos de futebol, em dia de jogo irá ter muitas pessoas acessando para adquirir seus ingressos e com esse teste iriamos ver se ele está hábito a rodar normalmente quando isso acontecer, o quarto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unitário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que iriamos verificar todos os módulos da aplicação para ver se está tudo andando da forma que planejamos, e o quinto e último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segurança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onde seria verificado se o site está seguro, se o site também não tem nenhuma vulnerabilidade.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21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5471" y="134471"/>
            <a:ext cx="9144000" cy="955022"/>
          </a:xfrm>
        </p:spPr>
        <p:txBody>
          <a:bodyPr/>
          <a:lstStyle/>
          <a:p>
            <a:pPr algn="l"/>
            <a:r>
              <a:rPr lang="pt-BR" dirty="0" smtClean="0"/>
              <a:t>Homologação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15471" y="1638766"/>
            <a:ext cx="9144000" cy="2879445"/>
          </a:xfrm>
        </p:spPr>
        <p:txBody>
          <a:bodyPr>
            <a:normAutofit fontScale="85000" lnSpcReduction="10000"/>
          </a:bodyPr>
          <a:lstStyle/>
          <a:p>
            <a:pPr algn="l">
              <a:lnSpc>
                <a:spcPct val="160000"/>
              </a:lnSpc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 homologação iriamos fazer diretamente com o cliente, onde ele irá ver a aplicação rodando do maneira que ele pediu, e como nossa equipe de desenvolvimento trabalha com a metodologia ágil, de 2 a 4 semanas iriamos entregar partes do projeto, e com isso ele iria aprovar ou pedir algumas melhorias, e com isso nossa homologação seria continua a cada Sprint.  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509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60611" y="349622"/>
            <a:ext cx="3388659" cy="820551"/>
          </a:xfrm>
        </p:spPr>
        <p:txBody>
          <a:bodyPr>
            <a:noAutofit/>
          </a:bodyPr>
          <a:lstStyle/>
          <a:p>
            <a:r>
              <a:rPr lang="pt-BR" dirty="0" smtClean="0">
                <a:latin typeface="Agency FB" panose="020B0503020202020204" pitchFamily="34" charset="0"/>
              </a:rPr>
              <a:t>Implantação</a:t>
            </a:r>
            <a:endParaRPr lang="pt-BR" dirty="0">
              <a:latin typeface="Agency FB" panose="020B0503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0611" y="2176649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pt-BR" dirty="0" smtClean="0"/>
              <a:t>Teria uma estratégia de implantação, onde íamos implantar 1 semana antes de jogo e disponibilizaríamos todos os ingressos previstos, mas também da implantação iriamos verificar se todas as ferramentas do sistema esta rodando, com isso colocaríamos no ar a aplicação para venda de ingressos do São Paulo Futebol Clube.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50643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373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Desenvolvimento</vt:lpstr>
      <vt:lpstr>Testes</vt:lpstr>
      <vt:lpstr>Homologação</vt:lpstr>
      <vt:lpstr>Implantação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Cleide</dc:creator>
  <cp:lastModifiedBy>Cleide</cp:lastModifiedBy>
  <cp:revision>10</cp:revision>
  <dcterms:created xsi:type="dcterms:W3CDTF">2019-10-05T23:20:17Z</dcterms:created>
  <dcterms:modified xsi:type="dcterms:W3CDTF">2019-10-06T00:57:20Z</dcterms:modified>
</cp:coreProperties>
</file>

<file path=docProps/thumbnail.jpeg>
</file>